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28/04/2015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" y="3429001"/>
            <a:ext cx="8229600" cy="23419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GT" sz="1100" dirty="0" smtClean="0"/>
          </a:p>
          <a:p>
            <a:pPr marL="0" indent="0" algn="just">
              <a:buNone/>
            </a:pPr>
            <a:r>
              <a:rPr lang="es-GT" sz="2000" dirty="0" smtClean="0"/>
              <a:t>No </a:t>
            </a:r>
            <a:r>
              <a:rPr lang="es-GT" sz="2000" dirty="0"/>
              <a:t>aplica para la Secretaría Técnica del Consejo Nacional de Seguridad, en virtud que no se cuenta con delegaciones en el exterior del país.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>SECRETARÍA TÉCNICA DEL CONSEJO NACIONAL DE SEGURIDAD</a:t>
            </a:r>
            <a:br>
              <a:rPr lang="es-MX" sz="1800" b="1" dirty="0" smtClean="0"/>
            </a:br>
            <a:r>
              <a:rPr lang="es-MX" sz="1800" b="1" dirty="0" smtClean="0"/>
              <a:t>Guatemala, C.A.</a:t>
            </a:r>
            <a:endParaRPr lang="es-GT" sz="1800" b="1" dirty="0"/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520280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539552" y="2187441"/>
            <a:ext cx="81369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</a:t>
            </a:r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ARTÍCULO 11 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Gastos </a:t>
            </a:r>
            <a:r>
              <a:rPr lang="es-GT" sz="1400" b="1" dirty="0"/>
              <a:t>y viáticos de las delegaciones de la institución al exterior del país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r>
              <a:rPr lang="es-GT" sz="1400" b="1" dirty="0" smtClean="0"/>
              <a:t>DIRECCIÓN FINANCIERA</a:t>
            </a:r>
            <a:endParaRPr lang="es-GT" sz="1400" dirty="0" smtClean="0"/>
          </a:p>
          <a:p>
            <a:pPr algn="ctr"/>
            <a:endParaRPr lang="es-GT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6179253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/>
              <a:t>2015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SECRETARÍA TÉCNICA DEL CONSEJO NACIONAL DE SEGURIDAD Guatemala, C.A.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14</cp:revision>
  <dcterms:created xsi:type="dcterms:W3CDTF">2013-03-21T18:18:21Z</dcterms:created>
  <dcterms:modified xsi:type="dcterms:W3CDTF">2015-04-28T16:58:26Z</dcterms:modified>
</cp:coreProperties>
</file>