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15/03/2017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4862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15/03/2017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5912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15/03/2017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00521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15/03/2017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4315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15/03/2017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7281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15/03/2017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3056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15/03/2017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86070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15/03/2017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3484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15/03/2017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070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15/03/2017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931032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15/03/2017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5560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ADAD7-EB06-477A-9852-EAD7212CF0A2}" type="datetimeFigureOut">
              <a:rPr lang="es-GT" smtClean="0"/>
              <a:t>15/03/2017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10782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18864" y="4038776"/>
            <a:ext cx="8229600" cy="18384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/>
              <a:t>No hay viajes nacionales e internacionales que hayan sido autorizados por esta Institución con fondos </a:t>
            </a:r>
            <a:r>
              <a:rPr lang="es-MX" sz="2000" dirty="0" smtClean="0"/>
              <a:t>públicos,</a:t>
            </a:r>
            <a:r>
              <a:rPr lang="es-GT" sz="2000" dirty="0" smtClean="0"/>
              <a:t> durante el  presente mes.  </a:t>
            </a:r>
            <a:endParaRPr lang="es-GT" sz="20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es-MX" sz="1800" b="1" dirty="0" smtClean="0"/>
              <a:t/>
            </a:r>
            <a:br>
              <a:rPr lang="es-MX" sz="1800" b="1" dirty="0" smtClean="0"/>
            </a:br>
            <a:r>
              <a:rPr lang="es-MX" sz="1800" b="1" dirty="0"/>
              <a:t/>
            </a:r>
            <a:br>
              <a:rPr lang="es-MX" sz="1800" b="1" dirty="0"/>
            </a:br>
            <a:r>
              <a:rPr lang="es-MX" sz="1800" b="1" dirty="0" smtClean="0"/>
              <a:t/>
            </a:r>
            <a:br>
              <a:rPr lang="es-MX" sz="1800" b="1" dirty="0" smtClean="0"/>
            </a:br>
            <a:r>
              <a:rPr lang="es-MX" sz="1800" b="1" dirty="0" smtClean="0"/>
              <a:t>SECRETARÍA TÉCNICA DEL CONSEJO NACIONAL DE SEGURIDAD</a:t>
            </a:r>
            <a:br>
              <a:rPr lang="es-MX" sz="1800" b="1" dirty="0" smtClean="0"/>
            </a:br>
            <a:r>
              <a:rPr lang="es-MX" sz="1800" b="1" dirty="0" smtClean="0"/>
              <a:t>Guatemala, C.A.</a:t>
            </a:r>
            <a:endParaRPr lang="es-GT" sz="18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539552" y="2044005"/>
            <a:ext cx="81369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NUMERAL 12 , ARTÍCULO 10 – LEY DE ACCESO A LA INFORMACIÓN PÚBLICA</a:t>
            </a:r>
            <a:endParaRPr lang="es-GT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GT" sz="800" b="1" dirty="0" smtClean="0"/>
          </a:p>
          <a:p>
            <a:pPr algn="ctr"/>
            <a:r>
              <a:rPr lang="es-GT" sz="1400" b="1" dirty="0"/>
              <a:t>Listado de viajes nacionales e internacionales autorizados por los sujetos obligados y que son financiados con fondos públicos, ya sea para funcionarios públicos o para cualquier otra persona, incluyendo objetivos de los viajes, personal autorizado a viajar, destino y costos, tanto de boletos aéreos como de viáticos </a:t>
            </a:r>
            <a:endParaRPr lang="es-GT" sz="1400" b="1" dirty="0" smtClean="0"/>
          </a:p>
          <a:p>
            <a:endParaRPr lang="es-GT" sz="800" b="1" dirty="0" smtClean="0"/>
          </a:p>
          <a:p>
            <a:pPr algn="ctr"/>
            <a:r>
              <a:rPr lang="es-GT" sz="1400" b="1" dirty="0" smtClean="0"/>
              <a:t>DIRECCIÓN FINANCIERA</a:t>
            </a:r>
          </a:p>
          <a:p>
            <a:pPr algn="ctr"/>
            <a:r>
              <a:rPr lang="es-GT" sz="1400" b="1" dirty="0" smtClean="0"/>
              <a:t>Información al </a:t>
            </a:r>
            <a:r>
              <a:rPr lang="es-GT" sz="1400" b="1" dirty="0" smtClean="0"/>
              <a:t>28 </a:t>
            </a:r>
            <a:r>
              <a:rPr lang="es-GT" sz="1400" b="1" dirty="0" smtClean="0"/>
              <a:t>de </a:t>
            </a:r>
            <a:r>
              <a:rPr lang="es-GT" sz="1400" b="1" dirty="0" smtClean="0"/>
              <a:t>febrero, </a:t>
            </a:r>
            <a:r>
              <a:rPr lang="es-GT" sz="1400" b="1" dirty="0" smtClean="0"/>
              <a:t>2017</a:t>
            </a:r>
            <a:endParaRPr lang="es-GT" sz="1400" dirty="0" smtClean="0"/>
          </a:p>
          <a:p>
            <a:pPr algn="ctr"/>
            <a:endParaRPr lang="es-GT" sz="14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56" y="156641"/>
            <a:ext cx="7793736" cy="104241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6403986"/>
            <a:ext cx="9144000" cy="45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9320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96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   SECRETARÍA TÉCNICA DEL CONSEJO NACIONAL DE SEGURIDAD Guatemala, C.A.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SECRETARÍA TÉCNICA DEL CONSEJO NACIONAL DE SEGURIDAD Guatemala, C.A.</dc:title>
  <dc:creator>PCDSKTP12</dc:creator>
  <cp:lastModifiedBy>Carmen Del Cid</cp:lastModifiedBy>
  <cp:revision>23</cp:revision>
  <dcterms:created xsi:type="dcterms:W3CDTF">2013-03-21T18:18:21Z</dcterms:created>
  <dcterms:modified xsi:type="dcterms:W3CDTF">2017-03-15T15:18:57Z</dcterms:modified>
</cp:coreProperties>
</file>