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05/11/2015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4862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05/11/2015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591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05/11/2015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0521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05/11/2015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4315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05/11/2015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7281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05/11/2015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3056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05/11/2015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8607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05/11/2015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3484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05/11/2015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070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05/11/2015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3103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05/11/2015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5560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ADAD7-EB06-477A-9852-EAD7212CF0A2}" type="datetimeFigureOut">
              <a:rPr lang="es-GT" smtClean="0"/>
              <a:t>05/11/2015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0782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8864" y="3356992"/>
            <a:ext cx="8229600" cy="1584176"/>
          </a:xfrm>
        </p:spPr>
        <p:txBody>
          <a:bodyPr>
            <a:normAutofit/>
          </a:bodyPr>
          <a:lstStyle/>
          <a:p>
            <a:endParaRPr lang="es-GT" sz="2000" dirty="0"/>
          </a:p>
          <a:p>
            <a:pPr marL="0" indent="0">
              <a:buNone/>
            </a:pPr>
            <a:r>
              <a:rPr lang="es-GT" sz="2000" dirty="0" smtClean="0"/>
              <a:t> No  aplica para la </a:t>
            </a:r>
            <a:r>
              <a:rPr lang="es-GT" sz="2000" dirty="0"/>
              <a:t>Secretaría Técnica del Consejo Nacional de </a:t>
            </a:r>
            <a:r>
              <a:rPr lang="es-GT" sz="2000" dirty="0" smtClean="0"/>
              <a:t>Seguridad, en virtud que </a:t>
            </a:r>
            <a:r>
              <a:rPr lang="es-GT" sz="2000" dirty="0" smtClean="0"/>
              <a:t>no ha realizado ninguna modificación o transferencia presupuestaria.  </a:t>
            </a:r>
            <a:endParaRPr lang="es-GT" sz="20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es-MX" sz="1800" b="1" dirty="0" smtClean="0"/>
              <a:t/>
            </a:r>
            <a:br>
              <a:rPr lang="es-MX" sz="1800" b="1" dirty="0" smtClean="0"/>
            </a:br>
            <a:r>
              <a:rPr lang="es-MX" sz="1800" b="1" dirty="0"/>
              <a:t/>
            </a:r>
            <a:br>
              <a:rPr lang="es-MX" sz="1800" b="1" dirty="0"/>
            </a:br>
            <a:r>
              <a:rPr lang="es-MX" sz="1800" b="1" dirty="0" smtClean="0"/>
              <a:t/>
            </a:r>
            <a:br>
              <a:rPr lang="es-MX" sz="1800" b="1" dirty="0" smtClean="0"/>
            </a:br>
            <a:r>
              <a:rPr lang="es-MX" sz="1800" b="1" dirty="0" smtClean="0"/>
              <a:t>SECRETARÍA TÉCNICA DEL CONSEJO NACIONAL DE SEGURIDAD</a:t>
            </a:r>
            <a:br>
              <a:rPr lang="es-MX" sz="1800" b="1" dirty="0" smtClean="0"/>
            </a:br>
            <a:r>
              <a:rPr lang="es-MX" sz="1800" b="1" dirty="0" smtClean="0"/>
              <a:t>Guatemala, C.A.</a:t>
            </a:r>
            <a:endParaRPr lang="es-GT" sz="1800" b="1" dirty="0"/>
          </a:p>
        </p:txBody>
      </p:sp>
      <p:pic>
        <p:nvPicPr>
          <p:cNvPr id="6" name="5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6672"/>
            <a:ext cx="2520280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539552" y="2044005"/>
            <a:ext cx="81369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ARTÍCULO </a:t>
            </a:r>
            <a:r>
              <a:rPr lang="es-MX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  </a:t>
            </a:r>
            <a:r>
              <a:rPr lang="es-MX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REFORMAS A LA LEY ORGÁNICA DE </a:t>
            </a:r>
            <a:r>
              <a:rPr lang="es-MX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PRESUPUESTO,   </a:t>
            </a:r>
            <a:endParaRPr lang="es-GT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GT" sz="800" b="1" dirty="0" smtClean="0"/>
          </a:p>
          <a:p>
            <a:pPr algn="ctr"/>
            <a:r>
              <a:rPr lang="es-GT" sz="1400" b="1" dirty="0" smtClean="0"/>
              <a:t>Modificaciones y Transferencias Presupuestarias </a:t>
            </a:r>
            <a:endParaRPr lang="es-GT" sz="800" b="1" dirty="0" smtClean="0"/>
          </a:p>
          <a:p>
            <a:pPr algn="ctr"/>
            <a:r>
              <a:rPr lang="es-GT" sz="1400" b="1" dirty="0" smtClean="0"/>
              <a:t>DIRECCIÓN  FINANCIERA </a:t>
            </a:r>
            <a:endParaRPr lang="es-GT" sz="1400" b="1" dirty="0" smtClean="0"/>
          </a:p>
          <a:p>
            <a:pPr algn="ctr"/>
            <a:r>
              <a:rPr lang="es-MX" sz="1400" b="1" dirty="0" smtClean="0"/>
              <a:t>Información al 27 de febrero,2015</a:t>
            </a:r>
            <a:endParaRPr lang="es-GT" sz="1400" b="1" dirty="0" smtClean="0"/>
          </a:p>
          <a:p>
            <a:pPr algn="ctr"/>
            <a:endParaRPr lang="es-GT" sz="1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940152" y="6179253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smtClean="0"/>
              <a:t>Febrero,  2015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2762932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50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SECRETARÍA TÉCNICA DEL CONSEJO NACIONAL DE SEGURIDAD Guatemala, C.A.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SECRETARÍA TÉCNICA DEL CONSEJO NACIONAL DE SEGURIDAD Guatemala, C.A.</dc:title>
  <dc:creator>PCDSKTP12</dc:creator>
  <cp:lastModifiedBy>Carmen Del Cid</cp:lastModifiedBy>
  <cp:revision>23</cp:revision>
  <dcterms:created xsi:type="dcterms:W3CDTF">2013-03-21T18:18:21Z</dcterms:created>
  <dcterms:modified xsi:type="dcterms:W3CDTF">2015-11-05T21:52:48Z</dcterms:modified>
</cp:coreProperties>
</file>