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31/05/2016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4862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31/05/2016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5912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31/05/2016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0521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31/05/2016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4315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31/05/2016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7281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31/05/2016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3056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31/05/2016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8607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31/05/2016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3484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31/05/2016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070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31/05/2016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93103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ADAD7-EB06-477A-9852-EAD7212CF0A2}" type="datetimeFigureOut">
              <a:rPr lang="es-GT" smtClean="0"/>
              <a:t>31/05/2016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5560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ADAD7-EB06-477A-9852-EAD7212CF0A2}" type="datetimeFigureOut">
              <a:rPr lang="es-GT" smtClean="0"/>
              <a:t>31/05/2016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3181C-4C40-47AA-93D0-24BE9ACBECA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07822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8864" y="3312297"/>
            <a:ext cx="8229600" cy="23152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Además se </a:t>
            </a:r>
            <a:r>
              <a:rPr lang="es-MX" sz="2000" dirty="0"/>
              <a:t>recomienda </a:t>
            </a:r>
            <a:r>
              <a:rPr lang="es-MX" sz="2000" dirty="0" smtClean="0"/>
              <a:t>ingresar al </a:t>
            </a:r>
            <a:r>
              <a:rPr lang="es-MX" sz="2000" dirty="0"/>
              <a:t>portal del Instituto Nacional de Estudios Estratégicos en Seguridad (INEES</a:t>
            </a:r>
            <a:r>
              <a:rPr lang="es-MX" sz="2000" dirty="0" smtClean="0"/>
              <a:t>) al</a:t>
            </a:r>
            <a:r>
              <a:rPr lang="es-MX" sz="2000" dirty="0" smtClean="0"/>
              <a:t> artículo 10 numeral 19, de Acceso a la Información, para la ampliación de esta información.  </a:t>
            </a:r>
            <a:endParaRPr lang="es-GT" sz="2000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es-MX" sz="1800" b="1" dirty="0" smtClean="0"/>
              <a:t/>
            </a:r>
            <a:br>
              <a:rPr lang="es-MX" sz="1800" b="1" dirty="0" smtClean="0"/>
            </a:br>
            <a:r>
              <a:rPr lang="es-MX" sz="1800" b="1" dirty="0"/>
              <a:t/>
            </a:r>
            <a:br>
              <a:rPr lang="es-MX" sz="1800" b="1" dirty="0"/>
            </a:br>
            <a:r>
              <a:rPr lang="es-MX" sz="1800" b="1" dirty="0" smtClean="0"/>
              <a:t/>
            </a:r>
            <a:br>
              <a:rPr lang="es-MX" sz="1800" b="1" dirty="0" smtClean="0"/>
            </a:br>
            <a:endParaRPr lang="es-GT" sz="1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2044005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NUMERAL 19 , ARTÍCULO 10 – LEY DE ACCESO A LA INFORMACIÓN PÚBLICA</a:t>
            </a:r>
            <a:endParaRPr lang="es-GT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s-GT" sz="800" b="1" dirty="0" smtClean="0"/>
          </a:p>
          <a:p>
            <a:pPr algn="ctr"/>
            <a:r>
              <a:rPr lang="es-GT" sz="1400" b="1" dirty="0" smtClean="0"/>
              <a:t>Contratos </a:t>
            </a:r>
            <a:r>
              <a:rPr lang="es-GT" sz="1400" b="1" dirty="0"/>
              <a:t>de arrendamiento de inmuebles, equipo, maquinaria o cualquier otro bien o servicio </a:t>
            </a:r>
            <a:endParaRPr lang="es-GT" sz="1400" b="1" dirty="0" smtClean="0"/>
          </a:p>
          <a:p>
            <a:endParaRPr lang="es-GT" sz="800" b="1" dirty="0" smtClean="0"/>
          </a:p>
          <a:p>
            <a:pPr algn="ctr"/>
            <a:endParaRPr lang="es-GT" sz="14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5940152" y="5569495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400" b="1" dirty="0" smtClean="0"/>
              <a:t>2016</a:t>
            </a:r>
            <a:endParaRPr lang="es-GT" sz="14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1457"/>
            <a:ext cx="9144000" cy="45401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128"/>
            <a:ext cx="7793736" cy="104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9320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65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 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SECRETARÍA TÉCNICA DEL CONSEJO NACIONAL DE SEGURIDAD Guatemala, C.A.</dc:title>
  <dc:creator>PCDSKTP12</dc:creator>
  <cp:lastModifiedBy>Carmen Del Cid</cp:lastModifiedBy>
  <cp:revision>25</cp:revision>
  <cp:lastPrinted>2016-05-31T22:14:40Z</cp:lastPrinted>
  <dcterms:created xsi:type="dcterms:W3CDTF">2013-03-21T18:18:21Z</dcterms:created>
  <dcterms:modified xsi:type="dcterms:W3CDTF">2016-05-31T22:16:30Z</dcterms:modified>
</cp:coreProperties>
</file>