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DAD7-EB06-477A-9852-EAD7212CF0A2}" type="datetimeFigureOut">
              <a:rPr lang="es-GT" smtClean="0"/>
              <a:t>12/10/2016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48620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DAD7-EB06-477A-9852-EAD7212CF0A2}" type="datetimeFigureOut">
              <a:rPr lang="es-GT" smtClean="0"/>
              <a:t>12/10/2016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459123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DAD7-EB06-477A-9852-EAD7212CF0A2}" type="datetimeFigureOut">
              <a:rPr lang="es-GT" smtClean="0"/>
              <a:t>12/10/2016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005219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DAD7-EB06-477A-9852-EAD7212CF0A2}" type="datetimeFigureOut">
              <a:rPr lang="es-GT" smtClean="0"/>
              <a:t>12/10/2016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343155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DAD7-EB06-477A-9852-EAD7212CF0A2}" type="datetimeFigureOut">
              <a:rPr lang="es-GT" smtClean="0"/>
              <a:t>12/10/2016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72816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DAD7-EB06-477A-9852-EAD7212CF0A2}" type="datetimeFigureOut">
              <a:rPr lang="es-GT" smtClean="0"/>
              <a:t>12/10/2016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830565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DAD7-EB06-477A-9852-EAD7212CF0A2}" type="datetimeFigureOut">
              <a:rPr lang="es-GT" smtClean="0"/>
              <a:t>12/10/2016</a:t>
            </a:fld>
            <a:endParaRPr lang="es-GT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886070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DAD7-EB06-477A-9852-EAD7212CF0A2}" type="datetimeFigureOut">
              <a:rPr lang="es-GT" smtClean="0"/>
              <a:t>12/10/2016</a:t>
            </a:fld>
            <a:endParaRPr lang="es-GT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34841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DAD7-EB06-477A-9852-EAD7212CF0A2}" type="datetimeFigureOut">
              <a:rPr lang="es-GT" smtClean="0"/>
              <a:t>12/10/2016</a:t>
            </a:fld>
            <a:endParaRPr lang="es-GT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00708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DAD7-EB06-477A-9852-EAD7212CF0A2}" type="datetimeFigureOut">
              <a:rPr lang="es-GT" smtClean="0"/>
              <a:t>12/10/2016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931032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DAD7-EB06-477A-9852-EAD7212CF0A2}" type="datetimeFigureOut">
              <a:rPr lang="es-GT" smtClean="0"/>
              <a:t>12/10/2016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655603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ADAD7-EB06-477A-9852-EAD7212CF0A2}" type="datetimeFigureOut">
              <a:rPr lang="es-GT" smtClean="0"/>
              <a:t>12/10/2016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107822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65004" y="3103442"/>
            <a:ext cx="8229600" cy="18384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GT" sz="2000" dirty="0" smtClean="0"/>
              <a:t> </a:t>
            </a:r>
            <a:r>
              <a:rPr lang="es-GT" sz="2000" dirty="0"/>
              <a:t>La Secretaría Técnica del Consejo Nacional de Seguridad no ha realizado </a:t>
            </a:r>
            <a:r>
              <a:rPr lang="es-GT" sz="2000" dirty="0" smtClean="0"/>
              <a:t>contratos en estos rubros. </a:t>
            </a:r>
          </a:p>
          <a:p>
            <a:pPr marL="0" indent="0">
              <a:buNone/>
            </a:pPr>
            <a:endParaRPr lang="es-MX" sz="2000" dirty="0"/>
          </a:p>
          <a:p>
            <a:pPr marL="0" indent="0">
              <a:buNone/>
            </a:pPr>
            <a:endParaRPr lang="es-MX" sz="2000" dirty="0" smtClean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/>
          </a:bodyPr>
          <a:lstStyle/>
          <a:p>
            <a:r>
              <a:rPr lang="es-MX" sz="1800" b="1" dirty="0" smtClean="0"/>
              <a:t/>
            </a:r>
            <a:br>
              <a:rPr lang="es-MX" sz="1800" b="1" dirty="0" smtClean="0"/>
            </a:br>
            <a:r>
              <a:rPr lang="es-MX" sz="1800" b="1" dirty="0"/>
              <a:t/>
            </a:r>
            <a:br>
              <a:rPr lang="es-MX" sz="1800" b="1" dirty="0"/>
            </a:br>
            <a:r>
              <a:rPr lang="es-MX" sz="1800" b="1" dirty="0" smtClean="0"/>
              <a:t/>
            </a:r>
            <a:br>
              <a:rPr lang="es-MX" sz="1800" b="1" dirty="0" smtClean="0"/>
            </a:br>
            <a:endParaRPr lang="es-GT" sz="1800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484496" y="1537655"/>
            <a:ext cx="84249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NUMERAL  14 , ARTÍCULO 10 – LEY DE ACCESO A LA INFORMACIÓN PÚBLICA</a:t>
            </a:r>
            <a:endParaRPr lang="es-GT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s-GT" sz="800" b="1" dirty="0" smtClean="0"/>
          </a:p>
          <a:p>
            <a:pPr algn="ctr"/>
            <a:r>
              <a:rPr lang="es-GT" sz="1400" b="1" dirty="0" smtClean="0"/>
              <a:t>Contratos de mantenimiento de equipo, vehículos, inmuebles, plantas e instalaciones</a:t>
            </a:r>
          </a:p>
          <a:p>
            <a:endParaRPr lang="es-GT" sz="800" b="1" dirty="0" smtClean="0"/>
          </a:p>
          <a:p>
            <a:pPr algn="ctr"/>
            <a:r>
              <a:rPr lang="es-GT" sz="1400" b="1" dirty="0" smtClean="0"/>
              <a:t>DIRECCIÓN ADMINISTRATIVA</a:t>
            </a:r>
          </a:p>
          <a:p>
            <a:pPr algn="ctr"/>
            <a:r>
              <a:rPr lang="es-MX" sz="1400" b="1" dirty="0" smtClean="0"/>
              <a:t>Información al </a:t>
            </a:r>
            <a:r>
              <a:rPr lang="es-MX" sz="1400" b="1" dirty="0" smtClean="0"/>
              <a:t>30 </a:t>
            </a:r>
            <a:r>
              <a:rPr lang="es-MX" sz="1400" b="1" dirty="0" smtClean="0"/>
              <a:t>de </a:t>
            </a:r>
            <a:r>
              <a:rPr lang="es-MX" sz="1400" b="1" dirty="0" smtClean="0"/>
              <a:t>septiembre, </a:t>
            </a:r>
            <a:r>
              <a:rPr lang="es-MX" sz="1400" b="1" dirty="0" smtClean="0"/>
              <a:t>2016</a:t>
            </a:r>
            <a:endParaRPr lang="es-GT" sz="1400" b="1" dirty="0" smtClean="0"/>
          </a:p>
          <a:p>
            <a:pPr algn="ctr"/>
            <a:endParaRPr lang="es-GT" sz="1400" b="1" dirty="0"/>
          </a:p>
        </p:txBody>
      </p:sp>
      <p:pic>
        <p:nvPicPr>
          <p:cNvPr id="8" name="Imagen 7" descr="C:\Users\ssantizo\AppData\Local\Microsoft\Windows\Temporary Internet Files\Content.Outlook\5QJAEGGR\Hoja Membretada_header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2046"/>
            <a:ext cx="7934325" cy="1057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n 8" descr="C:\Users\ssantizo\AppData\Local\Microsoft\Windows\Temporary Internet Files\Content.Outlook\5QJAEGGR\Hoja Membretada_footer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77" y="5627536"/>
            <a:ext cx="9144000" cy="121177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n 6" descr="C:\Users\ssantizo\AppData\Local\Microsoft\Windows\Temporary Internet Files\Content.Outlook\5QJAEGGR\Hoja Membretada_header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54446"/>
            <a:ext cx="7934325" cy="1057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n 9" descr="C:\Users\ssantizo\AppData\Local\Microsoft\Windows\Temporary Internet Files\Content.Outlook\5QJAEGGR\Hoja Membretada_footer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477" y="5779936"/>
            <a:ext cx="9144000" cy="121177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uadroTexto 5"/>
          <p:cNvSpPr txBox="1"/>
          <p:nvPr/>
        </p:nvSpPr>
        <p:spPr>
          <a:xfrm>
            <a:off x="7740352" y="5445224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2016</a:t>
            </a:r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27629320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53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  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SECRETARÍA TÉCNICA DEL CONSEJO NACIONAL DE SEGURIDAD Guatemala, C.A.</dc:title>
  <dc:creator>PCDSKTP12</dc:creator>
  <cp:lastModifiedBy>Carmen Del Cid</cp:lastModifiedBy>
  <cp:revision>41</cp:revision>
  <dcterms:created xsi:type="dcterms:W3CDTF">2013-03-21T18:18:21Z</dcterms:created>
  <dcterms:modified xsi:type="dcterms:W3CDTF">2016-10-12T21:04:27Z</dcterms:modified>
</cp:coreProperties>
</file>