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07/07/2016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3312297"/>
            <a:ext cx="8229600" cy="2315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Además se </a:t>
            </a:r>
            <a:r>
              <a:rPr lang="es-MX" sz="2000" dirty="0"/>
              <a:t>recomienda </a:t>
            </a:r>
            <a:r>
              <a:rPr lang="es-MX" sz="2000" dirty="0" smtClean="0"/>
              <a:t>ingresar </a:t>
            </a:r>
            <a:r>
              <a:rPr lang="es-MX" sz="2000" dirty="0" smtClean="0"/>
              <a:t>a los portales </a:t>
            </a:r>
            <a:r>
              <a:rPr lang="es-MX" sz="2000" dirty="0"/>
              <a:t>del Instituto Nacional de Estudios Estratégicos en Seguridad (INEES</a:t>
            </a:r>
            <a:r>
              <a:rPr lang="es-MX" sz="2000" dirty="0" smtClean="0"/>
              <a:t>) y de la Inspectoría General del Sistema Nacional de Seguridad (IGSNS) al </a:t>
            </a:r>
            <a:r>
              <a:rPr lang="es-MX" sz="2000" dirty="0" smtClean="0"/>
              <a:t>artículo 10 numeral 19, de Acceso a la Información, para la ampliación de esta información.  </a:t>
            </a:r>
            <a:endParaRPr lang="es-GT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2044005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19 , ARTÍCULO 10 – LEY DE ACCESO A LA INFORMACIÓN PÚBLICA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Contratos </a:t>
            </a:r>
            <a:r>
              <a:rPr lang="es-GT" sz="1400" b="1" dirty="0"/>
              <a:t>de arrendamiento de inmuebles, equipo, maquinaria o cualquier otro bien o servicio </a:t>
            </a:r>
            <a:endParaRPr lang="es-GT" sz="1400" b="1" dirty="0" smtClean="0"/>
          </a:p>
          <a:p>
            <a:endParaRPr lang="es-GT" sz="800" b="1" dirty="0" smtClean="0"/>
          </a:p>
          <a:p>
            <a:pPr algn="ctr"/>
            <a:endParaRPr lang="es-GT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556949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/>
              <a:t>2016</a:t>
            </a:r>
            <a:endParaRPr lang="es-GT" sz="1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1457"/>
            <a:ext cx="9144000" cy="4540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128"/>
            <a:ext cx="7793736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26</cp:revision>
  <cp:lastPrinted>2016-05-31T22:14:40Z</cp:lastPrinted>
  <dcterms:created xsi:type="dcterms:W3CDTF">2013-03-21T18:18:21Z</dcterms:created>
  <dcterms:modified xsi:type="dcterms:W3CDTF">2016-07-07T18:03:07Z</dcterms:modified>
</cp:coreProperties>
</file>