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16/02/2017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4038776"/>
            <a:ext cx="8229600" cy="1838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No hay viajes nacionales e internacionales que hayan sido autorizados por esta Institución con fondos </a:t>
            </a:r>
            <a:r>
              <a:rPr lang="es-MX" sz="2000" dirty="0" smtClean="0"/>
              <a:t>públicos,</a:t>
            </a:r>
            <a:r>
              <a:rPr lang="es-GT" sz="2000" dirty="0" smtClean="0"/>
              <a:t> durante el  presente mes.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>SECRETARÍA TÉCNICA DEL CONSEJO NACIONAL DE SEGURIDAD</a:t>
            </a:r>
            <a:br>
              <a:rPr lang="es-MX" sz="1800" b="1" dirty="0" smtClean="0"/>
            </a:br>
            <a:r>
              <a:rPr lang="es-MX" sz="1800" b="1" dirty="0" smtClean="0"/>
              <a:t>Guatemala, C.A.</a:t>
            </a: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044005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12 , ARTÍCULO 10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/>
              <a:t>Listado de viajes nacionales e internacionales autorizados por los sujetos obligados y que son financiados con fondos públicos, ya sea para funcionarios públicos o para cualquier otra persona, incluyendo objetivos de los viajes, personal autorizado a viajar, destino y costos, tanto de boletos aéreos como de viáticos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r>
              <a:rPr lang="es-GT" sz="1400" b="1" dirty="0" smtClean="0"/>
              <a:t>DIRECCIÓN FINANCIERA</a:t>
            </a:r>
          </a:p>
          <a:p>
            <a:pPr algn="ctr"/>
            <a:r>
              <a:rPr lang="es-GT" sz="1400" b="1" dirty="0" smtClean="0"/>
              <a:t>Información al </a:t>
            </a:r>
            <a:r>
              <a:rPr lang="es-GT" sz="1400" b="1" dirty="0" smtClean="0"/>
              <a:t>31 </a:t>
            </a:r>
            <a:r>
              <a:rPr lang="es-GT" sz="1400" b="1" dirty="0" smtClean="0"/>
              <a:t>de </a:t>
            </a:r>
            <a:r>
              <a:rPr lang="es-GT" sz="1400" b="1" dirty="0" smtClean="0"/>
              <a:t>enero, 2017</a:t>
            </a:r>
            <a:endParaRPr lang="es-GT" sz="1400" dirty="0" smtClean="0"/>
          </a:p>
          <a:p>
            <a:pPr algn="ctr"/>
            <a:endParaRPr lang="es-GT" sz="1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56" y="156641"/>
            <a:ext cx="7793736" cy="104241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6403986"/>
            <a:ext cx="9144000" cy="4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SECRETARÍA TÉCNICA DEL CONSEJO NACIONAL DE SEGURIDAD Guatemala, C.A.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22</cp:revision>
  <dcterms:created xsi:type="dcterms:W3CDTF">2013-03-21T18:18:21Z</dcterms:created>
  <dcterms:modified xsi:type="dcterms:W3CDTF">2017-02-16T17:32:31Z</dcterms:modified>
</cp:coreProperties>
</file>