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86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9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52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1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28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05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60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48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7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310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6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78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5004" y="3103442"/>
            <a:ext cx="8229600" cy="1838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GT" sz="2000" dirty="0" smtClean="0"/>
              <a:t> </a:t>
            </a:r>
            <a:r>
              <a:rPr lang="es-GT" sz="2000" dirty="0"/>
              <a:t>La Secretaría Técnica del Consejo Nacional de </a:t>
            </a:r>
            <a:r>
              <a:rPr lang="es-GT" sz="2000" dirty="0" smtClean="0"/>
              <a:t>Seguridad, </a:t>
            </a:r>
            <a:r>
              <a:rPr lang="es-GT" sz="2000" dirty="0"/>
              <a:t>no ha realizado </a:t>
            </a:r>
            <a:r>
              <a:rPr lang="es-GT" sz="2000" dirty="0" smtClean="0"/>
              <a:t>contratos en estos rubros. 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endParaRPr lang="es-GT" sz="1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84496" y="1537655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NUMERAL  14 , ARTÍCULO 10 – LEY DE ACCESO A LA INFORMACIÓN PÚBLICA</a:t>
            </a:r>
            <a:endParaRPr lang="es-G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GT" sz="800" b="1" dirty="0" smtClean="0"/>
          </a:p>
          <a:p>
            <a:pPr algn="ctr"/>
            <a:r>
              <a:rPr lang="es-GT" sz="1400" b="1" dirty="0" smtClean="0"/>
              <a:t>Contratos de mantenimiento de equipo, vehículos, inmuebles, plantas e instalaciones</a:t>
            </a:r>
          </a:p>
          <a:p>
            <a:endParaRPr lang="es-GT" sz="800" b="1" dirty="0" smtClean="0"/>
          </a:p>
          <a:p>
            <a:pPr algn="ctr"/>
            <a:r>
              <a:rPr lang="es-GT" sz="1400" b="1" dirty="0" smtClean="0"/>
              <a:t>DIRECCIÓN ADMINISTRATIVA</a:t>
            </a:r>
          </a:p>
          <a:p>
            <a:pPr algn="ctr"/>
            <a:r>
              <a:rPr lang="es-MX" sz="1400" b="1" dirty="0" smtClean="0"/>
              <a:t>Información al </a:t>
            </a:r>
            <a:r>
              <a:rPr lang="es-MX" sz="1400" b="1" dirty="0" smtClean="0"/>
              <a:t>28 </a:t>
            </a:r>
            <a:r>
              <a:rPr lang="es-MX" sz="1400" b="1" dirty="0" smtClean="0"/>
              <a:t>de </a:t>
            </a:r>
            <a:r>
              <a:rPr lang="es-MX" sz="1400" b="1" dirty="0" smtClean="0"/>
              <a:t>febrero, </a:t>
            </a:r>
            <a:r>
              <a:rPr lang="es-MX" sz="1400" b="1" dirty="0" smtClean="0"/>
              <a:t>2017</a:t>
            </a:r>
            <a:endParaRPr lang="es-GT" sz="1400" b="1" dirty="0" smtClean="0"/>
          </a:p>
          <a:p>
            <a:pPr algn="ctr"/>
            <a:endParaRPr lang="es-GT" sz="1400" b="1" dirty="0"/>
          </a:p>
        </p:txBody>
      </p:sp>
      <p:pic>
        <p:nvPicPr>
          <p:cNvPr id="8" name="Imagen 7" descr="C:\Users\ssantizo\AppData\Local\Microsoft\Windows\Temporary Internet Files\Content.Outlook\5QJAEGGR\Hoja Membretada_head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046"/>
            <a:ext cx="793432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:\Users\ssantizo\AppData\Local\Microsoft\Windows\Temporary Internet Files\Content.Outlook\5QJAEGGR\Hoja Membretada_foot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7" y="5627536"/>
            <a:ext cx="9144000" cy="1211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C:\Users\ssantizo\AppData\Local\Microsoft\Windows\Temporary Internet Files\Content.Outlook\5QJAEGGR\Hoja Membretada_head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446"/>
            <a:ext cx="793432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C:\Users\ssantizo\AppData\Local\Microsoft\Windows\Temporary Internet Files\Content.Outlook\5QJAEGGR\Hoja Membretada_foot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77" y="5779936"/>
            <a:ext cx="9144000" cy="1211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7740352" y="544522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2017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6293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TÉCNICA DEL CONSEJO NACIONAL DE SEGURIDAD Guatemala, C.A.</dc:title>
  <dc:creator>PCDSKTP12</dc:creator>
  <cp:lastModifiedBy>Carmen Del Cid</cp:lastModifiedBy>
  <cp:revision>46</cp:revision>
  <dcterms:created xsi:type="dcterms:W3CDTF">2013-03-21T18:18:21Z</dcterms:created>
  <dcterms:modified xsi:type="dcterms:W3CDTF">2017-03-15T15:20:52Z</dcterms:modified>
</cp:coreProperties>
</file>